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11"/>
    <p:restoredTop sz="96327"/>
  </p:normalViewPr>
  <p:slideViewPr>
    <p:cSldViewPr snapToGrid="0">
      <p:cViewPr varScale="1">
        <p:scale>
          <a:sx n="111" d="100"/>
          <a:sy n="111" d="100"/>
        </p:scale>
        <p:origin x="4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13166C7A-2093-D6C3-1015-7D2F617163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3" name="Imagem 12" descr="Ícone&#10;&#10;Descrição gerada automaticamente">
            <a:extLst>
              <a:ext uri="{FF2B5EF4-FFF2-40B4-BE49-F238E27FC236}">
                <a16:creationId xmlns:a16="http://schemas.microsoft.com/office/drawing/2014/main" id="{A316BF18-71C4-6DFB-3899-55975135C0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780" y="4186431"/>
            <a:ext cx="6006011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0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BC81048-106F-8A9F-3659-84DE7A50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09541" y="112736"/>
            <a:ext cx="432148" cy="20297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710505"/>
            <a:ext cx="12192001" cy="145732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2BA6CA09-CC7F-1786-B476-36C72373C4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313" y="112736"/>
            <a:ext cx="1876817" cy="8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1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710505"/>
            <a:ext cx="12192001" cy="145732"/>
          </a:xfrm>
          <a:prstGeom prst="rect">
            <a:avLst/>
          </a:prstGeom>
        </p:spPr>
      </p:pic>
      <p:pic>
        <p:nvPicPr>
          <p:cNvPr id="4" name="Imagem 3" descr="Ícone&#10;&#10;Descrição gerada automaticamente">
            <a:extLst>
              <a:ext uri="{FF2B5EF4-FFF2-40B4-BE49-F238E27FC236}">
                <a16:creationId xmlns:a16="http://schemas.microsoft.com/office/drawing/2014/main" id="{77005AB1-27D9-0AF0-A364-55A4177135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2995" y="1924406"/>
            <a:ext cx="6006011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06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B8D3994E-2F48-AC7A-CB89-89DE77EB8EAA}"/>
              </a:ext>
            </a:extLst>
          </p:cNvPr>
          <p:cNvSpPr txBox="1">
            <a:spLocks/>
          </p:cNvSpPr>
          <p:nvPr/>
        </p:nvSpPr>
        <p:spPr>
          <a:xfrm>
            <a:off x="7728560" y="5019805"/>
            <a:ext cx="3532341" cy="767219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Tema da apresentação</a:t>
            </a:r>
          </a:p>
          <a:p>
            <a:pPr>
              <a:lnSpc>
                <a:spcPct val="150000"/>
              </a:lnSpc>
            </a:pPr>
            <a:r>
              <a:rPr lang="pt-BR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</a:p>
          <a:p>
            <a:pPr>
              <a:lnSpc>
                <a:spcPct val="150000"/>
              </a:lnSpc>
            </a:pPr>
            <a:r>
              <a:rPr lang="pt-BR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Versão</a:t>
            </a:r>
          </a:p>
        </p:txBody>
      </p:sp>
    </p:spTree>
    <p:extLst>
      <p:ext uri="{BB962C8B-B14F-4D97-AF65-F5344CB8AC3E}">
        <p14:creationId xmlns:p14="http://schemas.microsoft.com/office/powerpoint/2010/main" val="354127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LOGO">
            <a:extLst>
              <a:ext uri="{FF2B5EF4-FFF2-40B4-BE49-F238E27FC236}">
                <a16:creationId xmlns:a16="http://schemas.microsoft.com/office/drawing/2014/main" id="{6EE8FB00-1417-3364-2738-66C9DCA10FA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" y="6125175"/>
            <a:ext cx="755576" cy="563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FD84783-4A0C-ACCE-EA7F-DD2103C77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211" y="6154948"/>
            <a:ext cx="704948" cy="5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9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B7F9E381-056B-491C-71C0-B64F1433B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710506"/>
            <a:ext cx="12192001" cy="145732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048CA6E-79FE-BF7D-AF35-0F458ED105B9}"/>
              </a:ext>
            </a:extLst>
          </p:cNvPr>
          <p:cNvSpPr txBox="1">
            <a:spLocks/>
          </p:cNvSpPr>
          <p:nvPr/>
        </p:nvSpPr>
        <p:spPr>
          <a:xfrm>
            <a:off x="4574089" y="4794338"/>
            <a:ext cx="3043825" cy="275573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OBRIGADO</a:t>
            </a:r>
            <a:endParaRPr lang="pt-BR" sz="1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822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125</TotalTime>
  <Words>6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Verdana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Rocha</dc:creator>
  <cp:lastModifiedBy>LUCIANO DA PAZ SANTOS</cp:lastModifiedBy>
  <cp:revision>2</cp:revision>
  <dcterms:created xsi:type="dcterms:W3CDTF">2023-03-16T21:20:46Z</dcterms:created>
  <dcterms:modified xsi:type="dcterms:W3CDTF">2024-06-03T22:37:52Z</dcterms:modified>
</cp:coreProperties>
</file>